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0" r:id="rId3"/>
    <p:sldId id="299" r:id="rId4"/>
    <p:sldId id="265" r:id="rId5"/>
    <p:sldId id="306" r:id="rId6"/>
    <p:sldId id="283" r:id="rId7"/>
    <p:sldId id="287" r:id="rId8"/>
    <p:sldId id="307" r:id="rId9"/>
    <p:sldId id="259" r:id="rId10"/>
    <p:sldId id="288" r:id="rId11"/>
    <p:sldId id="278" r:id="rId12"/>
    <p:sldId id="304" r:id="rId13"/>
    <p:sldId id="285" r:id="rId14"/>
    <p:sldId id="295" r:id="rId15"/>
    <p:sldId id="293" r:id="rId16"/>
    <p:sldId id="303" r:id="rId17"/>
    <p:sldId id="296" r:id="rId18"/>
    <p:sldId id="294" r:id="rId19"/>
    <p:sldId id="302" r:id="rId20"/>
    <p:sldId id="290" r:id="rId21"/>
    <p:sldId id="300" r:id="rId22"/>
    <p:sldId id="298" r:id="rId23"/>
    <p:sldId id="292" r:id="rId24"/>
    <p:sldId id="301" r:id="rId25"/>
    <p:sldId id="277" r:id="rId26"/>
    <p:sldId id="297" r:id="rId27"/>
    <p:sldId id="305" r:id="rId28"/>
    <p:sldId id="274" r:id="rId29"/>
    <p:sldId id="291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62D0"/>
    <a:srgbClr val="FF6600"/>
    <a:srgbClr val="FF3399"/>
    <a:srgbClr val="FFFF00"/>
    <a:srgbClr val="663300"/>
    <a:srgbClr val="EA6C0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89D6-6AC1-469A-8E47-86C44AE1D1BE}" type="datetimeFigureOut">
              <a:rPr lang="es-ES" smtClean="0"/>
              <a:t>19/03/2012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3AF4-E8F3-4359-A436-5EEA082B538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0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89D6-6AC1-469A-8E47-86C44AE1D1BE}" type="datetimeFigureOut">
              <a:rPr lang="es-ES" smtClean="0"/>
              <a:t>19/03/2012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3AF4-E8F3-4359-A436-5EEA082B538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658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89D6-6AC1-469A-8E47-86C44AE1D1BE}" type="datetimeFigureOut">
              <a:rPr lang="es-ES" smtClean="0"/>
              <a:t>19/03/2012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3AF4-E8F3-4359-A436-5EEA082B538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15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89D6-6AC1-469A-8E47-86C44AE1D1BE}" type="datetimeFigureOut">
              <a:rPr lang="es-ES" smtClean="0"/>
              <a:t>19/03/2012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3AF4-E8F3-4359-A436-5EEA082B538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140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89D6-6AC1-469A-8E47-86C44AE1D1BE}" type="datetimeFigureOut">
              <a:rPr lang="es-ES" smtClean="0"/>
              <a:t>19/03/2012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3AF4-E8F3-4359-A436-5EEA082B538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99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89D6-6AC1-469A-8E47-86C44AE1D1BE}" type="datetimeFigureOut">
              <a:rPr lang="es-ES" smtClean="0"/>
              <a:t>19/03/2012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3AF4-E8F3-4359-A436-5EEA082B538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33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89D6-6AC1-469A-8E47-86C44AE1D1BE}" type="datetimeFigureOut">
              <a:rPr lang="es-ES" smtClean="0"/>
              <a:t>19/03/2012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3AF4-E8F3-4359-A436-5EEA082B538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89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89D6-6AC1-469A-8E47-86C44AE1D1BE}" type="datetimeFigureOut">
              <a:rPr lang="es-ES" smtClean="0"/>
              <a:t>19/03/2012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3AF4-E8F3-4359-A436-5EEA082B538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219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89D6-6AC1-469A-8E47-86C44AE1D1BE}" type="datetimeFigureOut">
              <a:rPr lang="es-ES" smtClean="0"/>
              <a:t>19/03/2012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3AF4-E8F3-4359-A436-5EEA082B538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73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89D6-6AC1-469A-8E47-86C44AE1D1BE}" type="datetimeFigureOut">
              <a:rPr lang="es-ES" smtClean="0"/>
              <a:t>19/03/2012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3AF4-E8F3-4359-A436-5EEA082B538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89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89D6-6AC1-469A-8E47-86C44AE1D1BE}" type="datetimeFigureOut">
              <a:rPr lang="es-ES" smtClean="0"/>
              <a:t>19/03/2012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3AF4-E8F3-4359-A436-5EEA082B538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86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689D6-6AC1-469A-8E47-86C44AE1D1BE}" type="datetimeFigureOut">
              <a:rPr lang="es-ES" smtClean="0"/>
              <a:t>19/03/2012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C3AF4-E8F3-4359-A436-5EEA082B538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79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99060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0" b="1" dirty="0" smtClean="0">
                <a:latin typeface="Berlin Sans FB Demi" pitchFamily="34" charset="0"/>
              </a:rPr>
              <a:t>el lápiz</a:t>
            </a:r>
            <a:endParaRPr lang="es-ES" sz="12000" b="1" dirty="0">
              <a:latin typeface="Berlin Sans FB Demi" pitchFamily="34" charset="0"/>
            </a:endParaRPr>
          </a:p>
        </p:txBody>
      </p:sp>
      <p:pic>
        <p:nvPicPr>
          <p:cNvPr id="2050" name="Picture 2" descr="C:\Users\Rachel\AppData\Local\Microsoft\Windows\Temporary Internet Files\Low\Content.IE5\T2GZ3TRU\MC90044173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7464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16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927" y="4648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dirty="0" smtClean="0">
                <a:latin typeface="DK Babysitter " pitchFamily="66" charset="0"/>
              </a:rPr>
              <a:t>El bolígrafo</a:t>
            </a:r>
            <a:endParaRPr lang="es-ES" sz="8000" dirty="0">
              <a:latin typeface="DK Babysitter " pitchFamily="66" charset="0"/>
            </a:endParaRPr>
          </a:p>
        </p:txBody>
      </p:sp>
      <p:pic>
        <p:nvPicPr>
          <p:cNvPr id="1026" name="Picture 2" descr="C:\Users\Rachel\AppData\Local\Microsoft\Windows\Temporary Internet Files\Low\Content.IE5\R75JC0ZG\MC90044172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655" y="381000"/>
            <a:ext cx="3969327" cy="396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98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3855" y="3048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latin typeface="Showcard Gothic" pitchFamily="82" charset="0"/>
              </a:rPr>
              <a:t>tecnología</a:t>
            </a:r>
            <a:endParaRPr lang="es-ES" sz="8800" dirty="0">
              <a:latin typeface="Showcard Gothic" pitchFamily="82" charset="0"/>
            </a:endParaRPr>
          </a:p>
        </p:txBody>
      </p:sp>
      <p:pic>
        <p:nvPicPr>
          <p:cNvPr id="7170" name="Picture 2" descr="MC900056116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88416"/>
            <a:ext cx="557847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14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62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927" y="190500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 err="1" smtClean="0">
                <a:latin typeface="Forte" pitchFamily="66" charset="0"/>
              </a:rPr>
              <a:t>sexto</a:t>
            </a:r>
            <a:endParaRPr lang="es-ES" sz="15000" dirty="0"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9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34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latin typeface="DK Babysitter " pitchFamily="66" charset="0"/>
              </a:rPr>
              <a:t>Educación física</a:t>
            </a:r>
          </a:p>
        </p:txBody>
      </p:sp>
      <p:pic>
        <p:nvPicPr>
          <p:cNvPr id="4098" name="Picture 2" descr="MC900060327[1]"/>
          <p:cNvPicPr>
            <a:picLocks noChangeAspect="1" noChangeArrowheads="1"/>
          </p:cNvPicPr>
          <p:nvPr/>
        </p:nvPicPr>
        <p:blipFill>
          <a:blip r:embed="rId2" cstate="print">
            <a:lum brigh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6" y="1752600"/>
            <a:ext cx="6118225" cy="434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5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0782" y="43434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Action Is, Shaded JL" pitchFamily="2" charset="0"/>
              </a:rPr>
              <a:t>La </a:t>
            </a:r>
            <a:r>
              <a:rPr lang="en-US" sz="8800" dirty="0" err="1" smtClean="0">
                <a:latin typeface="Action Is, Shaded JL" pitchFamily="2" charset="0"/>
              </a:rPr>
              <a:t>hoja</a:t>
            </a:r>
            <a:r>
              <a:rPr lang="en-US" sz="8800" dirty="0" smtClean="0">
                <a:latin typeface="Action Is, Shaded JL" pitchFamily="2" charset="0"/>
              </a:rPr>
              <a:t> de </a:t>
            </a:r>
            <a:r>
              <a:rPr lang="en-US" sz="8800" dirty="0" err="1" smtClean="0">
                <a:latin typeface="Action Is, Shaded JL" pitchFamily="2" charset="0"/>
              </a:rPr>
              <a:t>papel</a:t>
            </a:r>
            <a:endParaRPr lang="es-ES" sz="8800" dirty="0">
              <a:latin typeface="Action Is, Shaded JL" pitchFamily="2" charset="0"/>
            </a:endParaRPr>
          </a:p>
        </p:txBody>
      </p:sp>
      <p:pic>
        <p:nvPicPr>
          <p:cNvPr id="7170" name="Picture 2" descr="C:\Users\Rachel\AppData\Local\Microsoft\Windows\Temporary Internet Files\Low\Content.IE5\TUVLRI8C\MC90043259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920" y="796751"/>
            <a:ext cx="3512013" cy="351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60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32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Gigi" pitchFamily="82" charset="0"/>
              </a:rPr>
              <a:t>e</a:t>
            </a:r>
            <a:r>
              <a:rPr lang="en-US" sz="8800" b="1" dirty="0" smtClean="0">
                <a:latin typeface="Gigi" pitchFamily="82" charset="0"/>
              </a:rPr>
              <a:t>l / la  </a:t>
            </a:r>
            <a:r>
              <a:rPr lang="en-US" sz="8800" b="1" dirty="0" err="1" smtClean="0">
                <a:latin typeface="Gigi" pitchFamily="82" charset="0"/>
              </a:rPr>
              <a:t>estudiante</a:t>
            </a:r>
            <a:endParaRPr lang="es-ES" sz="8800" b="1" dirty="0">
              <a:latin typeface="Gigi" pitchFamily="8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30582"/>
            <a:ext cx="265339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2746375" cy="411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90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3622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0" b="1" dirty="0" smtClean="0">
                <a:latin typeface="Gigi" pitchFamily="82" charset="0"/>
              </a:rPr>
              <a:t>séptimo</a:t>
            </a:r>
            <a:endParaRPr lang="es-ES" sz="12000" b="1" dirty="0">
              <a:latin typeface="Gigi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3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278"/>
            <a:ext cx="9144000" cy="301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e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l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profesor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l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a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profesora</a:t>
            </a:r>
            <a:endParaRPr lang="es-E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60610"/>
            <a:ext cx="3276600" cy="361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78023"/>
            <a:ext cx="3505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99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62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Forte" pitchFamily="66" charset="0"/>
              </a:rPr>
              <a:t>l</a:t>
            </a:r>
            <a:r>
              <a:rPr lang="en-US" sz="8800" dirty="0" smtClean="0">
                <a:latin typeface="Forte" pitchFamily="66" charset="0"/>
              </a:rPr>
              <a:t>a </a:t>
            </a:r>
            <a:r>
              <a:rPr lang="en-US" sz="8800" dirty="0" err="1" smtClean="0">
                <a:latin typeface="Forte" pitchFamily="66" charset="0"/>
              </a:rPr>
              <a:t>sala</a:t>
            </a:r>
            <a:r>
              <a:rPr lang="en-US" sz="8800" dirty="0" smtClean="0">
                <a:latin typeface="Forte" pitchFamily="66" charset="0"/>
              </a:rPr>
              <a:t> de </a:t>
            </a:r>
            <a:r>
              <a:rPr lang="en-US" sz="8800" dirty="0" err="1" smtClean="0">
                <a:latin typeface="Forte" pitchFamily="66" charset="0"/>
              </a:rPr>
              <a:t>clases</a:t>
            </a:r>
            <a:endParaRPr lang="es-ES" sz="8800" dirty="0">
              <a:latin typeface="Forte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6400800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44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7709" y="2545616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err="1" smtClean="0">
                <a:latin typeface="Snake Venom" pitchFamily="2" charset="0"/>
              </a:rPr>
              <a:t>cuarto</a:t>
            </a:r>
            <a:endParaRPr lang="en-US" sz="10000" dirty="0" smtClean="0">
              <a:latin typeface="Snake Veno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6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927" y="3048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latin typeface="Forte" pitchFamily="66" charset="0"/>
              </a:rPr>
              <a:t>ciencias naturales</a:t>
            </a:r>
            <a:endParaRPr lang="es-ES" sz="8800" dirty="0">
              <a:latin typeface="Forte" pitchFamily="66" charset="0"/>
            </a:endParaRPr>
          </a:p>
        </p:txBody>
      </p:sp>
      <p:pic>
        <p:nvPicPr>
          <p:cNvPr id="6146" name="Picture 2" descr="MC90006031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85986"/>
            <a:ext cx="5614987" cy="466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54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28" y="838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dirty="0" smtClean="0">
                <a:latin typeface="Showcard Gothic" pitchFamily="82" charset="0"/>
              </a:rPr>
              <a:t>El cuaderno</a:t>
            </a:r>
            <a:endParaRPr lang="es-ES" sz="8000" dirty="0">
              <a:latin typeface="Showcard Gothic" pitchFamily="82" charset="0"/>
            </a:endParaRPr>
          </a:p>
        </p:txBody>
      </p:sp>
      <p:pic>
        <p:nvPicPr>
          <p:cNvPr id="4098" name="Picture 2" descr="http://images.mylot.com/userImages/images/postphotos/229797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3982149" cy="354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38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62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927" y="21336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err="1" smtClean="0">
                <a:latin typeface="Showcard Gothic" pitchFamily="82" charset="0"/>
              </a:rPr>
              <a:t>primero</a:t>
            </a:r>
            <a:endParaRPr lang="es-ES" sz="10000" dirty="0"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95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927" y="271006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smtClean="0">
                <a:latin typeface="DK Babysitter " pitchFamily="66" charset="0"/>
              </a:rPr>
              <a:t>octavo</a:t>
            </a:r>
            <a:endParaRPr lang="es-ES" sz="12000" dirty="0">
              <a:latin typeface="DK Babysitter 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6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" y="4419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Snake Venom" pitchFamily="2" charset="0"/>
              </a:rPr>
              <a:t>El </a:t>
            </a:r>
            <a:r>
              <a:rPr lang="en-US" sz="8000" dirty="0" err="1" smtClean="0">
                <a:latin typeface="Snake Venom" pitchFamily="2" charset="0"/>
              </a:rPr>
              <a:t>libro</a:t>
            </a:r>
            <a:endParaRPr lang="en-US" sz="8000" dirty="0" smtClean="0">
              <a:latin typeface="Snake Venom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5791200" cy="323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59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04999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err="1" smtClean="0">
                <a:latin typeface="Taco Box" pitchFamily="2" charset="0"/>
              </a:rPr>
              <a:t>decimo</a:t>
            </a:r>
            <a:endParaRPr lang="es-ES" sz="12000" dirty="0">
              <a:latin typeface="Taco Box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9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62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34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0" dirty="0" smtClean="0">
                <a:latin typeface="Taco Modern" pitchFamily="2" charset="0"/>
              </a:rPr>
              <a:t>español</a:t>
            </a:r>
            <a:endParaRPr lang="es-ES" sz="10000" dirty="0">
              <a:latin typeface="Taco Modern" pitchFamily="2" charset="0"/>
            </a:endParaRPr>
          </a:p>
        </p:txBody>
      </p:sp>
      <p:pic>
        <p:nvPicPr>
          <p:cNvPr id="9218" name="Picture 2" descr="Spanish%20class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4749164" cy="39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48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927" y="4419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Jokerman" pitchFamily="82" charset="0"/>
              </a:rPr>
              <a:t>e</a:t>
            </a:r>
            <a:r>
              <a:rPr lang="en-US" sz="9600" b="1" dirty="0" smtClean="0">
                <a:latin typeface="Jokerman" pitchFamily="82" charset="0"/>
              </a:rPr>
              <a:t>l </a:t>
            </a:r>
            <a:r>
              <a:rPr lang="en-US" sz="9600" b="1" dirty="0" err="1" smtClean="0">
                <a:latin typeface="Jokerman" pitchFamily="82" charset="0"/>
              </a:rPr>
              <a:t>pupitre</a:t>
            </a:r>
            <a:endParaRPr lang="es-ES" sz="9600" b="1" dirty="0">
              <a:latin typeface="Jokerman" pitchFamily="8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773" y="652679"/>
            <a:ext cx="4800600" cy="360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62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927" y="22098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dirty="0" err="1" smtClean="0">
                <a:latin typeface="Action Is, Shaded JL" pitchFamily="2" charset="0"/>
              </a:rPr>
              <a:t>tercero</a:t>
            </a:r>
            <a:endParaRPr lang="es-ES" sz="14000" dirty="0">
              <a:latin typeface="Action Is, Shaded J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68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0782" y="4495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>
                <a:latin typeface="Showcard Gothic" pitchFamily="82" charset="0"/>
              </a:rPr>
              <a:t>Ciencias sociales</a:t>
            </a:r>
            <a:endParaRPr lang="es-ES" sz="7200" dirty="0">
              <a:latin typeface="Showcard Gothic" pitchFamily="82" charset="0"/>
            </a:endParaRPr>
          </a:p>
        </p:txBody>
      </p:sp>
      <p:pic>
        <p:nvPicPr>
          <p:cNvPr id="1026" name="Picture 2" descr="US-Government-Clip-Art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0"/>
          <a:stretch/>
        </p:blipFill>
        <p:spPr bwMode="auto">
          <a:xfrm>
            <a:off x="1295400" y="457200"/>
            <a:ext cx="6792912" cy="382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2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Taco Box" pitchFamily="2" charset="0"/>
              </a:rPr>
              <a:t>La </a:t>
            </a:r>
            <a:r>
              <a:rPr lang="en-US" sz="8000" dirty="0" err="1" smtClean="0">
                <a:latin typeface="Taco Box" pitchFamily="2" charset="0"/>
              </a:rPr>
              <a:t>carpeta</a:t>
            </a:r>
            <a:endParaRPr lang="es-ES" sz="8000" dirty="0">
              <a:latin typeface="Taco Box" pitchFamily="2" charset="0"/>
            </a:endParaRPr>
          </a:p>
        </p:txBody>
      </p:sp>
      <p:pic>
        <p:nvPicPr>
          <p:cNvPr id="3074" name="Picture 2" descr="C:\Users\Rachel\AppData\Local\Microsoft\Windows\Temporary Internet Files\Low\Content.IE5\N4WUYU29\MC90043149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64" y="1905000"/>
            <a:ext cx="3886086" cy="388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19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050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latin typeface="Berlin Sans FB Demi" pitchFamily="34" charset="0"/>
              </a:rPr>
              <a:t>segundo</a:t>
            </a:r>
            <a:endParaRPr lang="es-ES" sz="12000" b="1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3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54" y="4464857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0" b="1" dirty="0" smtClean="0">
                <a:latin typeface="Jokerman" pitchFamily="82" charset="0"/>
              </a:rPr>
              <a:t>almuerzo</a:t>
            </a:r>
            <a:endParaRPr lang="es-ES" sz="12000" b="1" dirty="0">
              <a:latin typeface="Jokerman" pitchFamily="82" charset="0"/>
            </a:endParaRPr>
          </a:p>
        </p:txBody>
      </p:sp>
      <p:pic>
        <p:nvPicPr>
          <p:cNvPr id="5122" name="Picture 2" descr="MC90002445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82" y="762000"/>
            <a:ext cx="5105400" cy="370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64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812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err="1" smtClean="0">
                <a:latin typeface="Snake Venom" pitchFamily="2" charset="0"/>
              </a:rPr>
              <a:t>noveno</a:t>
            </a:r>
            <a:endParaRPr lang="es-ES" sz="9000" dirty="0">
              <a:latin typeface="Snake Veno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6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62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 smtClean="0">
                <a:latin typeface="Berlin Sans FB Demi" pitchFamily="34" charset="0"/>
              </a:rPr>
              <a:t>matemática</a:t>
            </a:r>
            <a:r>
              <a:rPr lang="en-US" sz="9600" b="1" dirty="0" smtClean="0">
                <a:latin typeface="Berlin Sans FB Demi" pitchFamily="34" charset="0"/>
              </a:rPr>
              <a:t>s</a:t>
            </a:r>
            <a:endParaRPr lang="es-ES" sz="9600" b="1" dirty="0">
              <a:latin typeface="Berlin Sans FB Demi" pitchFamily="34" charset="0"/>
            </a:endParaRPr>
          </a:p>
        </p:txBody>
      </p:sp>
      <p:pic>
        <p:nvPicPr>
          <p:cNvPr id="2050" name="Picture 2" descr="MC90043612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592" y="2133600"/>
            <a:ext cx="4306816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44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343400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dirty="0" smtClean="0">
                <a:latin typeface="Action Is, Shaded JL" pitchFamily="2" charset="0"/>
              </a:rPr>
              <a:t>arte</a:t>
            </a:r>
            <a:endParaRPr lang="es-ES" sz="13000" dirty="0">
              <a:latin typeface="Action Is, Shaded JL" pitchFamily="2" charset="0"/>
            </a:endParaRPr>
          </a:p>
        </p:txBody>
      </p:sp>
      <p:pic>
        <p:nvPicPr>
          <p:cNvPr id="3074" name="Picture 2" descr="MC90007119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228600"/>
            <a:ext cx="4814887" cy="430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70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927" y="190500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err="1" smtClean="0">
                <a:latin typeface="Jokerman" pitchFamily="82" charset="0"/>
              </a:rPr>
              <a:t>quinto</a:t>
            </a:r>
            <a:endParaRPr lang="es-ES" sz="15000" b="1" dirty="0"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9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927" y="44958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0" b="1" dirty="0" smtClean="0">
                <a:latin typeface="Gigi" pitchFamily="82" charset="0"/>
              </a:rPr>
              <a:t>inglés</a:t>
            </a:r>
            <a:endParaRPr lang="es-ES" sz="12000" b="1" dirty="0">
              <a:latin typeface="Gigi" pitchFamily="82" charset="0"/>
            </a:endParaRPr>
          </a:p>
        </p:txBody>
      </p:sp>
      <p:pic>
        <p:nvPicPr>
          <p:cNvPr id="8194" name="Picture 2" descr="MC900379075[1]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94"/>
          <a:stretch/>
        </p:blipFill>
        <p:spPr bwMode="auto">
          <a:xfrm>
            <a:off x="2895600" y="291050"/>
            <a:ext cx="3581400" cy="413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62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23537</TotalTime>
  <Words>51</Words>
  <Application>Microsoft Office PowerPoint</Application>
  <PresentationFormat>On-screen Show (4:3)</PresentationFormat>
  <Paragraphs>30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A. Schuler</dc:creator>
  <cp:lastModifiedBy>Rachel A. Schuler</cp:lastModifiedBy>
  <cp:revision>29</cp:revision>
  <dcterms:created xsi:type="dcterms:W3CDTF">2011-09-09T01:20:48Z</dcterms:created>
  <dcterms:modified xsi:type="dcterms:W3CDTF">2012-03-21T01:43:56Z</dcterms:modified>
</cp:coreProperties>
</file>